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sldIdLst>
    <p:sldId id="256" r:id="rId2"/>
    <p:sldId id="264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284890-85D2-4D7B-8EF5-15A9C1DB8F42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9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11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4767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25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44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804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6402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36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3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3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9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8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8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37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8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53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2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64C608-40B1-4030-A28D-5B74BC98ADCE}" type="datetimeFigureOut">
              <a:rPr lang="en-US" smtClean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Gathered Around the Table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The Marist Way</a:t>
            </a:r>
          </a:p>
        </p:txBody>
      </p:sp>
    </p:spTree>
    <p:extLst>
      <p:ext uri="{BB962C8B-B14F-4D97-AF65-F5344CB8AC3E}">
        <p14:creationId xmlns:p14="http://schemas.microsoft.com/office/powerpoint/2010/main" val="16698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1313784"/>
            <a:ext cx="5561703" cy="371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7" y="1233902"/>
            <a:ext cx="7952269" cy="39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48" y="895574"/>
            <a:ext cx="6562165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67" y="753036"/>
            <a:ext cx="5678970" cy="53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 Gathered Around the Table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Gathered Around the Table</dc:title>
  <dc:creator>Aiveen Mullally</dc:creator>
  <cp:lastModifiedBy>Aiveen Mullally</cp:lastModifiedBy>
  <cp:revision>3</cp:revision>
  <dcterms:created xsi:type="dcterms:W3CDTF">2016-05-30T11:56:58Z</dcterms:created>
  <dcterms:modified xsi:type="dcterms:W3CDTF">2016-05-30T12:43:02Z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1326465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